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550F9-8A62-49DB-B9D3-1E0FCC789693}" type="datetimeFigureOut">
              <a:rPr lang="en-US" smtClean="0"/>
              <a:pPr/>
              <a:t>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7E4FF-DFEA-473A-AFDE-15F397617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799" y="304800"/>
            <a:ext cx="7772401" cy="5870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381000" y="6400800"/>
            <a:ext cx="2452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http://www.wordle.net</a:t>
            </a:r>
            <a:endParaRPr lang="en-US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SCSD7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CORenwick</dc:creator>
  <cp:lastModifiedBy>CORenwick</cp:lastModifiedBy>
  <cp:revision>9</cp:revision>
  <dcterms:created xsi:type="dcterms:W3CDTF">2009-12-18T14:11:04Z</dcterms:created>
  <dcterms:modified xsi:type="dcterms:W3CDTF">2010-01-04T16:38:32Z</dcterms:modified>
</cp:coreProperties>
</file>